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92" r:id="rId13"/>
    <p:sldId id="29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191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488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371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507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22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849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089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46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11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46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756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C2D5D-CF4D-40BE-953E-E145448B52E5}" type="datetimeFigureOut">
              <a:rPr lang="en-AU" smtClean="0"/>
              <a:t>15/01/2021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EE3E-2494-4A3F-95C3-E0607DB004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019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8.png"/><Relationship Id="rId7" Type="http://schemas.microsoft.com/office/2007/relationships/hdphoto" Target="../media/hdphoto17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8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7.tif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ross gre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01426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595" y="65524"/>
            <a:ext cx="8818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in Ordinary Time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821" y="595846"/>
            <a:ext cx="8828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 Thương Niên Năm 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030" name="Picture 6" descr="C:\Users\Joseph Hung\Pictures\tai lieu tu Hp 07-10-17\Pictures\hinh cut\mon d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90" y="4127430"/>
            <a:ext cx="5089525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Joseph Hung\Pictures\tai lieu tu Hp 07-10-17\Pictures\hinh cut\chua  john 4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50" y="2457789"/>
            <a:ext cx="5486400" cy="439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42516" y="5867400"/>
            <a:ext cx="70491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11/01/2021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 Phương &amp; Thanh Quảng thực hiện</a:t>
            </a:r>
            <a:endParaRPr lang="en-A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2" y="1301297"/>
            <a:ext cx="765085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11663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took Simon to Jesus. </a:t>
            </a:r>
            <a:endParaRPr lang="vi-VN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looked hard at him and said,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55892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ông dẫn em mình đến gặp Đức Giê-su.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nhìn ông Si-môn và nói: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5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79236" y="95116"/>
            <a:ext cx="29412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are Simon son of John; you are to be called Cephas’ </a:t>
            </a:r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meaning Rock… </a:t>
            </a:r>
          </a:p>
        </p:txBody>
      </p:sp>
      <p:sp>
        <p:nvSpPr>
          <p:cNvPr id="4" name="Rectangle 3"/>
          <p:cNvSpPr/>
          <p:nvPr/>
        </p:nvSpPr>
        <p:spPr>
          <a:xfrm>
            <a:off x="95193" y="3263991"/>
            <a:ext cx="25202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là             Si-môn, con ông Gio-an, anh sẽ được gọi là Kê-pha" (tức là Phê-rô)…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64" y="3200400"/>
            <a:ext cx="6477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" y="0"/>
            <a:ext cx="5675355" cy="320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60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cross gre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" name="AutoShape 6" descr="Image result for cross gre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056" name="Picture 8" descr="Cross- Gree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937"/>
            <a:ext cx="1709031" cy="25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Joseph Hung\Pictures\tai lieu tu Hp 07-10-17\Pictures\hinh cut\chua  joh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37115"/>
            <a:ext cx="3581400" cy="39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10200" y="160336"/>
            <a:ext cx="36249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</a:t>
            </a:r>
            <a:endParaRPr lang="vi-VN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Ordinary Time </a:t>
            </a:r>
            <a:endParaRPr lang="vi-VN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06" y="93795"/>
            <a:ext cx="33409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 Thương Niên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C:\Users\Joseph Hung\Pictures\tai lieu tu Hp 07-10-17\Pictures\hinh cut\mon de 1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822" y="3581400"/>
            <a:ext cx="1371728" cy="331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Joseph Hung\Pictures\tai lieu tu Hp 07-10-17\Pictures\hinh cut\mon de 2.t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2303" y="3657600"/>
            <a:ext cx="1524000" cy="33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69968" y="6138448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17/01/2021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4162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2" y="-118304"/>
            <a:ext cx="2893453" cy="289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Joseph Hung\Pictures\tai lieu tu Hp 07-10-17\Pictures\hinh cut\mon de 2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45" y="3733800"/>
            <a:ext cx="1524000" cy="33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Joseph Hung\Pictures\tai lieu tu Hp 07-10-17\Pictures\hinh cut\mon de 1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615992"/>
            <a:ext cx="1371728" cy="331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7400" y="100294"/>
            <a:ext cx="6977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AU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 Year 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7000" y="597173"/>
            <a:ext cx="6134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 Thương Niên Năm 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2" name="Picture 8" descr="C:\Users\Joseph Hung\Pictures\tai lieu tu Hp 07-10-17\Pictures\hinh cut\chua john 6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82" y="2355022"/>
            <a:ext cx="5791200" cy="45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28186" y="6211669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17/01/2021</a:t>
            </a:r>
            <a:endParaRPr lang="en-A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96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44" y="1"/>
            <a:ext cx="91804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ross gre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362754"/>
            <a:ext cx="3810827" cy="381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Joseph Hung\Pictures\tai lieu tu Hp 07-10-17\Pictures\hinh cut\New Folder (2)\kinh thanh 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" y="266163"/>
            <a:ext cx="3309111" cy="17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007" y="503145"/>
            <a:ext cx="36548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1:35-42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1:35-42</a:t>
            </a:r>
          </a:p>
        </p:txBody>
      </p:sp>
      <p:pic>
        <p:nvPicPr>
          <p:cNvPr id="9" name="Picture 6" descr="C:\Users\Joseph Hung\Pictures\tai lieu tu Hp 07-10-17\Pictures\hinh cut\mon de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6364" y="4125331"/>
            <a:ext cx="5089525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Joseph Hung\Pictures\tai lieu tu Hp 07-10-17\Pictures\hinh cut\chua john 7.t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29" y="2248586"/>
            <a:ext cx="7258052" cy="46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2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612" y="5763068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 lại đang đứng với hai người trong nhóm môn đệ của ông.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8010" y="60585"/>
            <a:ext cx="74150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John stood with two of his disciples,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1" y="760007"/>
            <a:ext cx="8761582" cy="494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311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546" y="558924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Đức Giê-su đi ngang qua, ông lên tiếng nói: "Đây là Chiên Thiên Chúa."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24685"/>
            <a:ext cx="8615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passed, and John stared hard at him and said, ‘Look, there is the lamb of God.’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5" y="1283127"/>
            <a:ext cx="7625408" cy="430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367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772977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môn đệ nghe ông nói,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đi theo Đức Giê-su.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534" y="260647"/>
            <a:ext cx="8509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Hearing this, the two disciples followed Jesus.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3" y="1029159"/>
            <a:ext cx="8400511" cy="474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72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92" y="2913117"/>
            <a:ext cx="40414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quay lại, thấy các ông đi theo mình, thì hỏi: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"Các anh tìm gì thế?" Họ đáp: "Thưa Rápbi (nghĩa là thưa Thầy), Thầy ở đâu?"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20322"/>
            <a:ext cx="395555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turned round, saw them following and said, ‘What do you want?’ They answered, ‘Rabbi,’ </a:t>
            </a:r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which means Teacher </a:t>
            </a:r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‘where do you live?’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" y="0"/>
            <a:ext cx="4894103" cy="276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51" y="3983956"/>
            <a:ext cx="5089449" cy="287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3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" y="3200400"/>
            <a:ext cx="4139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bảo họ: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"Đến mà xem."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đã đến xem chỗ Người ở, và ở lại với Người ngày hôm ấy. Lúc đó vào khoảng giờ thứ mười.</a:t>
            </a:r>
            <a:endParaRPr lang="en-A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30040"/>
            <a:ext cx="37024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‘Come and see’ he replied; so they went and saw where he lived, and stayed with him the rest of that day. It was about the tenth hour.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" y="30040"/>
            <a:ext cx="5344304" cy="30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10" y="4011945"/>
            <a:ext cx="5039889" cy="284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10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35743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An-rê, anh ông Si-môn Phê-rô,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một trong hai người đã nghe ông Gioan nói và đi theo Đức Giê-su.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822" y="31326"/>
            <a:ext cx="90171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of these two who became followers of Jesus after hearing what John had said was Andrew, the brother of Simon Peter.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63" y="1526494"/>
            <a:ext cx="6923096" cy="390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40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22" y="3645024"/>
            <a:ext cx="4032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 hết, ông gặp em mình là ông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Si-môn và nói: "Chúng tôi đã gặp Đấng Mê-si-a" (nghĩa là Đấng Ki-tô).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72543" y="10190"/>
            <a:ext cx="34209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 next morning, Andrew met his brother and said to him, ‘We have found the Messiah’ </a:t>
            </a:r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which means the Christ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" y="0"/>
            <a:ext cx="5667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99" y="3996593"/>
            <a:ext cx="5067075" cy="286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229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467</Words>
  <Application>Microsoft Office PowerPoint</Application>
  <PresentationFormat>On-screen Show (4:3)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 Dang</cp:lastModifiedBy>
  <cp:revision>14</cp:revision>
  <dcterms:created xsi:type="dcterms:W3CDTF">2017-10-16T06:22:58Z</dcterms:created>
  <dcterms:modified xsi:type="dcterms:W3CDTF">2021-01-15T01:54:43Z</dcterms:modified>
</cp:coreProperties>
</file>